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403" r:id="rId6"/>
    <p:sldId id="404" r:id="rId7"/>
    <p:sldId id="405" r:id="rId8"/>
    <p:sldId id="408" r:id="rId9"/>
    <p:sldId id="406" r:id="rId10"/>
    <p:sldId id="407" r:id="rId11"/>
    <p:sldId id="260" r:id="rId12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E0E0E0"/>
    <a:srgbClr val="27688F"/>
    <a:srgbClr val="8900E5"/>
    <a:srgbClr val="44C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5" autoAdjust="0"/>
    <p:restoredTop sz="93433" autoAdjust="0"/>
  </p:normalViewPr>
  <p:slideViewPr>
    <p:cSldViewPr snapToObjects="1">
      <p:cViewPr varScale="1">
        <p:scale>
          <a:sx n="106" d="100"/>
          <a:sy n="106" d="100"/>
        </p:scale>
        <p:origin x="86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8262-88A9-6B4A-8314-C63034439D2F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371FB-3131-FB42-AF00-CFA455B2F74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E7F08-020A-E44F-9C5D-5B518E9081AC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99A3-9C05-C64B-BCA3-CBF5F12507E5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D99A3-9C05-C64B-BCA3-CBF5F12507E5}" type="slidenum">
              <a:rPr lang="es-ES_tradnl" smtClean="0"/>
              <a:t>0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D006B2C-5C82-4D8B-BB2F-AF0AFA4BA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33609" y="525843"/>
            <a:ext cx="5524781" cy="42713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CAD262E4-1E04-D94A-86C0-6247DF741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3084" y="1651132"/>
            <a:ext cx="10363200" cy="2785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20686CAE-556A-B644-A013-BD107DAC8F0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3084" y="4509120"/>
            <a:ext cx="10363200" cy="19442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9ACF456-F5A9-4434-9232-39D94EB589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C49F877A-2154-4DBF-974A-E9DA142CD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9021" y="1700808"/>
            <a:ext cx="4673198" cy="488144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 dirty="0"/>
          </a:p>
        </p:txBody>
      </p:sp>
      <p:pic>
        <p:nvPicPr>
          <p:cNvPr id="11" name="Imagen 10" descr="shutterstock_231045031.jpg">
            <a:extLst>
              <a:ext uri="{FF2B5EF4-FFF2-40B4-BE49-F238E27FC236}">
                <a16:creationId xmlns:a16="http://schemas.microsoft.com/office/drawing/2014/main" id="{6EEC260A-60A5-482D-96F9-D37F25D5C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0766" b="3557"/>
          <a:stretch/>
        </p:blipFill>
        <p:spPr>
          <a:xfrm>
            <a:off x="5546236" y="1637963"/>
            <a:ext cx="6094380" cy="4945399"/>
          </a:xfrm>
          <a:prstGeom prst="rect">
            <a:avLst/>
          </a:prstGeom>
        </p:spPr>
      </p:pic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0B8F73A-A409-4F2C-A9F2-EC575C9774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 hasCustomPrompt="1"/>
          </p:nvPr>
        </p:nvSpPr>
        <p:spPr>
          <a:xfrm>
            <a:off x="6384032" y="1573699"/>
            <a:ext cx="5184576" cy="43761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7" name="9 Marcador de texto"/>
          <p:cNvSpPr>
            <a:spLocks noGrp="1"/>
          </p:cNvSpPr>
          <p:nvPr>
            <p:ph type="body" sz="quarter" idx="13"/>
          </p:nvPr>
        </p:nvSpPr>
        <p:spPr>
          <a:xfrm>
            <a:off x="6384032" y="2293788"/>
            <a:ext cx="5184576" cy="437557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buSzPct val="120000"/>
              <a:buFont typeface="+mj-lt"/>
              <a:buAutoNum type="arabicPeriod"/>
              <a:defRPr sz="1200">
                <a:solidFill>
                  <a:srgbClr val="012639"/>
                </a:solidFill>
              </a:defRPr>
            </a:lvl1pPr>
            <a:lvl2pPr marL="728663" indent="-385763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2pPr>
            <a:lvl3pPr marL="10287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3pPr>
            <a:lvl4pPr marL="13716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4pPr>
            <a:lvl5pPr marL="17145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191253" cy="6858000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BCAD949-AAE7-4809-A4FC-90D8DA860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Nive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81"/>
            <a:ext cx="5386917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72" y="2174881"/>
            <a:ext cx="5389033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pic>
        <p:nvPicPr>
          <p:cNvPr id="9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6471A36-CA48-43F7-87B2-A38298385D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7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jas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id="{66551AEF-B5D7-4826-9319-07D8527A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20" name="Marcador de texto 11">
            <a:extLst>
              <a:ext uri="{FF2B5EF4-FFF2-40B4-BE49-F238E27FC236}">
                <a16:creationId xmlns:a16="http://schemas.microsoft.com/office/drawing/2014/main" id="{5CE7DF4A-C821-4E27-8BE1-4C0F2C453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607793"/>
            <a:ext cx="5253002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1" name="Marcador de contenido 12">
            <a:extLst>
              <a:ext uri="{FF2B5EF4-FFF2-40B4-BE49-F238E27FC236}">
                <a16:creationId xmlns:a16="http://schemas.microsoft.com/office/drawing/2014/main" id="{43031D2F-6DB1-42AC-BB39-F2355FED3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1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2" name="Marcador de texto 13">
            <a:extLst>
              <a:ext uri="{FF2B5EF4-FFF2-40B4-BE49-F238E27FC236}">
                <a16:creationId xmlns:a16="http://schemas.microsoft.com/office/drawing/2014/main" id="{AE09AD03-3080-4373-8CDA-914AF49501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7777" y="1607793"/>
            <a:ext cx="5255065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3" name="Marcador de contenido 14">
            <a:extLst>
              <a:ext uri="{FF2B5EF4-FFF2-40B4-BE49-F238E27FC236}">
                <a16:creationId xmlns:a16="http://schemas.microsoft.com/office/drawing/2014/main" id="{935248AB-26E4-43BB-9862-F5DF065D571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329398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9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4E2DB0A-7B22-4894-9BD3-C5827139FE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8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605" y="274638"/>
            <a:ext cx="9038795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C8311A9-F608-43BD-8F64-4C61E8B5EB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3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52924" y="1700808"/>
            <a:ext cx="11029481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7A459DB-118F-E644-9209-3B92CA09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74638"/>
            <a:ext cx="836672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2781731-901F-4085-A258-57CAE9C73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723" y="150072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3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33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575720" y="274638"/>
            <a:ext cx="8006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983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677" r:id="rId4"/>
    <p:sldLayoutId id="2147483679" r:id="rId5"/>
    <p:sldLayoutId id="2147483684" r:id="rId6"/>
    <p:sldLayoutId id="2147483680" r:id="rId7"/>
    <p:sldLayoutId id="2147483681" r:id="rId8"/>
    <p:sldLayoutId id="2147483682" r:id="rId9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A9650470-236C-429A-A158-A102EA61FAF8}"/>
              </a:ext>
            </a:extLst>
          </p:cNvPr>
          <p:cNvSpPr/>
          <p:nvPr/>
        </p:nvSpPr>
        <p:spPr>
          <a:xfrm>
            <a:off x="0" y="5373216"/>
            <a:ext cx="12192000" cy="998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90ABE7-22F3-4DB0-85BB-0A8220B24CF8}"/>
              </a:ext>
            </a:extLst>
          </p:cNvPr>
          <p:cNvSpPr txBox="1">
            <a:spLocks/>
          </p:cNvSpPr>
          <p:nvPr/>
        </p:nvSpPr>
        <p:spPr>
          <a:xfrm>
            <a:off x="1981200" y="5301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200" dirty="0">
                <a:solidFill>
                  <a:schemeClr val="bg1"/>
                </a:solidFill>
              </a:rPr>
              <a:t>Título FUNDACIÓN ALIADOS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FABA978-3C4D-9048-9BC3-8C0A617AD192}"/>
              </a:ext>
            </a:extLst>
          </p:cNvPr>
          <p:cNvSpPr/>
          <p:nvPr/>
        </p:nvSpPr>
        <p:spPr>
          <a:xfrm>
            <a:off x="-73023" y="0"/>
            <a:ext cx="3000671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CFD7A478-20CB-9547-94B5-9AC557523D9E}"/>
              </a:ext>
            </a:extLst>
          </p:cNvPr>
          <p:cNvSpPr txBox="1">
            <a:spLocks/>
          </p:cNvSpPr>
          <p:nvPr/>
        </p:nvSpPr>
        <p:spPr>
          <a:xfrm>
            <a:off x="6144344" y="804437"/>
            <a:ext cx="3888432" cy="50405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solidFill>
                  <a:schemeClr val="accent6"/>
                </a:solidFill>
              </a:rPr>
              <a:t>ÍNDICE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3BF5498-C0E3-493E-965B-D70A8CB3DE9E}"/>
              </a:ext>
            </a:extLst>
          </p:cNvPr>
          <p:cNvSpPr/>
          <p:nvPr/>
        </p:nvSpPr>
        <p:spPr>
          <a:xfrm>
            <a:off x="6312024" y="1673055"/>
            <a:ext cx="536535" cy="61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1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9AB66C1-D65A-4D8C-ABE1-BEAF26922A64}"/>
              </a:ext>
            </a:extLst>
          </p:cNvPr>
          <p:cNvSpPr/>
          <p:nvPr/>
        </p:nvSpPr>
        <p:spPr>
          <a:xfrm>
            <a:off x="6312024" y="2375334"/>
            <a:ext cx="536535" cy="610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2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B6FD163-4CAE-4A26-BA0D-D2D1986AA438}"/>
              </a:ext>
            </a:extLst>
          </p:cNvPr>
          <p:cNvSpPr/>
          <p:nvPr/>
        </p:nvSpPr>
        <p:spPr>
          <a:xfrm>
            <a:off x="6312024" y="3117866"/>
            <a:ext cx="536535" cy="610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7F7E9E8-3880-4FF7-A99C-FDDFA3C25111}"/>
              </a:ext>
            </a:extLst>
          </p:cNvPr>
          <p:cNvSpPr/>
          <p:nvPr/>
        </p:nvSpPr>
        <p:spPr>
          <a:xfrm>
            <a:off x="6312024" y="3860398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4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23568B8-5A72-4C5D-80E1-DE4243FCDB32}"/>
              </a:ext>
            </a:extLst>
          </p:cNvPr>
          <p:cNvSpPr/>
          <p:nvPr/>
        </p:nvSpPr>
        <p:spPr>
          <a:xfrm>
            <a:off x="6312024" y="4602930"/>
            <a:ext cx="536535" cy="6105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5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54A25C8-D4D3-4EC7-8658-0012A0AE32C7}"/>
              </a:ext>
            </a:extLst>
          </p:cNvPr>
          <p:cNvSpPr/>
          <p:nvPr/>
        </p:nvSpPr>
        <p:spPr>
          <a:xfrm>
            <a:off x="6941741" y="1707350"/>
            <a:ext cx="1822294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QUIÉNES SOMOS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8AF36B1-AE82-410D-A2E4-BC2EE03AFF39}"/>
              </a:ext>
            </a:extLst>
          </p:cNvPr>
          <p:cNvSpPr/>
          <p:nvPr/>
        </p:nvSpPr>
        <p:spPr>
          <a:xfrm>
            <a:off x="6941741" y="2397289"/>
            <a:ext cx="167116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ACCIÓN SOCIAL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B9E4902-7911-47FD-9BC3-848272D950BE}"/>
              </a:ext>
            </a:extLst>
          </p:cNvPr>
          <p:cNvSpPr/>
          <p:nvPr/>
        </p:nvSpPr>
        <p:spPr>
          <a:xfrm>
            <a:off x="6941741" y="3171559"/>
            <a:ext cx="1177310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SERVICIOS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089CD31-CBB6-4D13-924F-D38EAF681262}"/>
              </a:ext>
            </a:extLst>
          </p:cNvPr>
          <p:cNvSpPr/>
          <p:nvPr/>
        </p:nvSpPr>
        <p:spPr>
          <a:xfrm>
            <a:off x="6941741" y="3893980"/>
            <a:ext cx="305500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CENTRO ESPECIAL DE EMPLEO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F412A7B-55CF-47CB-9400-A4CA17FDD8AE}"/>
              </a:ext>
            </a:extLst>
          </p:cNvPr>
          <p:cNvSpPr/>
          <p:nvPr/>
        </p:nvSpPr>
        <p:spPr>
          <a:xfrm>
            <a:off x="6941741" y="4634598"/>
            <a:ext cx="185582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CERTIFICACIONES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EE15F34-58AF-4FC9-8233-01F0D1E841EB}"/>
              </a:ext>
            </a:extLst>
          </p:cNvPr>
          <p:cNvSpPr/>
          <p:nvPr/>
        </p:nvSpPr>
        <p:spPr>
          <a:xfrm>
            <a:off x="6941741" y="5348438"/>
            <a:ext cx="1231106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CONTACTO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C5027710-785A-4BD5-970D-DA4D9EB6F3D6}"/>
              </a:ext>
            </a:extLst>
          </p:cNvPr>
          <p:cNvSpPr/>
          <p:nvPr/>
        </p:nvSpPr>
        <p:spPr>
          <a:xfrm>
            <a:off x="6312024" y="5345463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6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FB6C6626-7708-46E5-A18E-D4652F757A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201" r="20898"/>
          <a:stretch/>
        </p:blipFill>
        <p:spPr>
          <a:xfrm>
            <a:off x="407368" y="586780"/>
            <a:ext cx="5194859" cy="5841658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8B3B0B99-9DEB-4343-949C-AD45A13AA4CA}"/>
              </a:ext>
            </a:extLst>
          </p:cNvPr>
          <p:cNvSpPr/>
          <p:nvPr/>
        </p:nvSpPr>
        <p:spPr>
          <a:xfrm>
            <a:off x="407368" y="586780"/>
            <a:ext cx="5724637" cy="5879760"/>
          </a:xfrm>
          <a:prstGeom prst="rect">
            <a:avLst/>
          </a:prstGeom>
          <a:noFill/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5" name="Imagen 2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914CB1A-CEE8-4ADD-B5A6-D5B10B011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9588" y="188640"/>
            <a:ext cx="1179060" cy="91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0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DCA50DC-FBF5-4160-92C5-196C7DBAB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1BC230-AE1C-48DF-8909-25E53EF8514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E02AD0B-BD7F-4FDB-8E94-3836ED34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88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C714C-6979-479C-8C3D-CA035B34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13514E-F314-461B-96F2-44477873F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7362EF-881A-446A-9D82-C529E98C22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F47218-0F2D-41C5-8D31-47596E6AD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D0CA07-F615-4271-9FB1-9FA98781B7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53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EEB4FE10-DFEF-43FA-81FD-9E4BDFC1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580886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A5919F7-647D-4F19-A548-D3C0A1742357}"/>
              </a:ext>
            </a:extLst>
          </p:cNvPr>
          <p:cNvSpPr/>
          <p:nvPr/>
        </p:nvSpPr>
        <p:spPr>
          <a:xfrm>
            <a:off x="456175" y="1534900"/>
            <a:ext cx="5760640" cy="231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Nunc viverra imperdiet enim. Fusce est. Vivamus a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tellus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Pellentesque habitant morbi tristique senectus et netus et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malesuada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 ames ac turpis egestas. Proin pharetra nonummy pede. Mauris et orci.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6390CDD-C74C-4A92-BF20-BA2967784D72}"/>
              </a:ext>
            </a:extLst>
          </p:cNvPr>
          <p:cNvSpPr/>
          <p:nvPr/>
        </p:nvSpPr>
        <p:spPr>
          <a:xfrm>
            <a:off x="531521" y="5076407"/>
            <a:ext cx="1120430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6BD3B5D-229C-401D-91E0-0EACFB28DEF5}"/>
              </a:ext>
            </a:extLst>
          </p:cNvPr>
          <p:cNvSpPr/>
          <p:nvPr/>
        </p:nvSpPr>
        <p:spPr>
          <a:xfrm>
            <a:off x="335360" y="4437112"/>
            <a:ext cx="11593288" cy="2019825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CDB1904-F2D3-4EDA-956D-7D532F699C33}"/>
              </a:ext>
            </a:extLst>
          </p:cNvPr>
          <p:cNvSpPr/>
          <p:nvPr/>
        </p:nvSpPr>
        <p:spPr>
          <a:xfrm>
            <a:off x="524829" y="4440001"/>
            <a:ext cx="1304075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SUBTÍTULO</a:t>
            </a:r>
            <a:r>
              <a:rPr lang="en-US" sz="1600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s-ES" sz="1400" dirty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12925D-7CF6-4776-9ADC-AF3C20D52E80}"/>
              </a:ext>
            </a:extLst>
          </p:cNvPr>
          <p:cNvSpPr/>
          <p:nvPr/>
        </p:nvSpPr>
        <p:spPr>
          <a:xfrm>
            <a:off x="281559" y="4726588"/>
            <a:ext cx="92377" cy="1296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 descr="Imagen que contiene persona, interior, ventana, mujer&#10;&#10;Descripción generada automáticamente">
            <a:extLst>
              <a:ext uri="{FF2B5EF4-FFF2-40B4-BE49-F238E27FC236}">
                <a16:creationId xmlns:a16="http://schemas.microsoft.com/office/drawing/2014/main" id="{13DC68DB-259F-4D85-AF24-897498C5D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1065" b="13905"/>
          <a:stretch/>
        </p:blipFill>
        <p:spPr>
          <a:xfrm>
            <a:off x="7115727" y="1484784"/>
            <a:ext cx="4584852" cy="26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AA31AFF-6E4F-4B23-A41D-7C932B4F711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5DBB766-D878-49AE-8701-7E9D14D7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380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05826-4771-46C3-A9A8-CBE08C58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9073008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E795AB-1C17-4BCB-82A7-8D10E400C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10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3C7FA94F-1E74-4990-B7B4-99FE2B3EC8DD}"/>
              </a:ext>
            </a:extLst>
          </p:cNvPr>
          <p:cNvGrpSpPr/>
          <p:nvPr/>
        </p:nvGrpSpPr>
        <p:grpSpPr>
          <a:xfrm>
            <a:off x="22023" y="-41658"/>
            <a:ext cx="12178498" cy="6941315"/>
            <a:chOff x="22023" y="-41658"/>
            <a:chExt cx="12178498" cy="6941315"/>
          </a:xfrm>
        </p:grpSpPr>
        <p:pic>
          <p:nvPicPr>
            <p:cNvPr id="2" name="Gráfico 1">
              <a:extLst>
                <a:ext uri="{FF2B5EF4-FFF2-40B4-BE49-F238E27FC236}">
                  <a16:creationId xmlns:a16="http://schemas.microsoft.com/office/drawing/2014/main" id="{714A5270-DA6A-4C3C-9425-63CAFD19D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4213" t="393" r="675" b="1"/>
            <a:stretch/>
          </p:blipFill>
          <p:spPr>
            <a:xfrm>
              <a:off x="22023" y="-41658"/>
              <a:ext cx="12178498" cy="6941315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560AD295-D252-9848-B6F2-A2194C0D0CBF}"/>
                </a:ext>
              </a:extLst>
            </p:cNvPr>
            <p:cNvSpPr/>
            <p:nvPr/>
          </p:nvSpPr>
          <p:spPr>
            <a:xfrm>
              <a:off x="8106782" y="5607226"/>
              <a:ext cx="30251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600" b="1" dirty="0">
                  <a:solidFill>
                    <a:schemeClr val="accent6"/>
                  </a:solidFill>
                </a:rPr>
                <a:t>www.aliadosporlaintegracion.org</a:t>
              </a: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5CAB51E-E751-AE43-A114-886894EB7BDD}"/>
                </a:ext>
              </a:extLst>
            </p:cNvPr>
            <p:cNvSpPr/>
            <p:nvPr/>
          </p:nvSpPr>
          <p:spPr>
            <a:xfrm>
              <a:off x="8106782" y="4360168"/>
              <a:ext cx="25841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400" b="1" dirty="0">
                  <a:solidFill>
                    <a:schemeClr val="accent6"/>
                  </a:solidFill>
                </a:rPr>
                <a:t>Paseo de la Castellana, 121, 1ºC, 28020 Madrid</a:t>
              </a: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AB33492-9F9A-EF49-B9C9-A6C71E4AE3DC}"/>
                </a:ext>
              </a:extLst>
            </p:cNvPr>
            <p:cNvSpPr/>
            <p:nvPr/>
          </p:nvSpPr>
          <p:spPr>
            <a:xfrm>
              <a:off x="8093945" y="5076030"/>
              <a:ext cx="12618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600" b="1" dirty="0">
                  <a:solidFill>
                    <a:schemeClr val="accent6"/>
                  </a:solidFill>
                </a:rPr>
                <a:t>913 27 63 93</a:t>
              </a:r>
            </a:p>
          </p:txBody>
        </p:sp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B7D907E5-A951-41A0-9B9B-F27B7C4DF3B6}"/>
                </a:ext>
              </a:extLst>
            </p:cNvPr>
            <p:cNvSpPr/>
            <p:nvPr/>
          </p:nvSpPr>
          <p:spPr>
            <a:xfrm>
              <a:off x="7032104" y="792771"/>
              <a:ext cx="4176464" cy="3374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0F70A91-A08A-4177-8601-835EE13E6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721" y="1061625"/>
            <a:ext cx="3807229" cy="294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22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s 3">
      <a:dk1>
        <a:srgbClr val="000000"/>
      </a:dk1>
      <a:lt1>
        <a:srgbClr val="FFFFFF"/>
      </a:lt1>
      <a:dk2>
        <a:srgbClr val="8F8D91"/>
      </a:dk2>
      <a:lt2>
        <a:srgbClr val="EEECE1"/>
      </a:lt2>
      <a:accent1>
        <a:srgbClr val="005F71"/>
      </a:accent1>
      <a:accent2>
        <a:srgbClr val="037CA5"/>
      </a:accent2>
      <a:accent3>
        <a:srgbClr val="3EB0C8"/>
      </a:accent3>
      <a:accent4>
        <a:srgbClr val="8ACBD8"/>
      </a:accent4>
      <a:accent5>
        <a:srgbClr val="C5E4EC"/>
      </a:accent5>
      <a:accent6>
        <a:srgbClr val="3D3B3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60AF739C0B3C84C93F2739FF79C5318" ma:contentTypeVersion="10" ma:contentTypeDescription="Crear nuevo documento." ma:contentTypeScope="" ma:versionID="51a4acf58f743ffae7b87e7216393349">
  <xsd:schema xmlns:xsd="http://www.w3.org/2001/XMLSchema" xmlns:xs="http://www.w3.org/2001/XMLSchema" xmlns:p="http://schemas.microsoft.com/office/2006/metadata/properties" xmlns:ns2="b17b0024-ad08-46dd-833f-315c0827051a" xmlns:ns3="c7ec1f26-c200-4c1c-8c7c-267ac09a1d41" targetNamespace="http://schemas.microsoft.com/office/2006/metadata/properties" ma:root="true" ma:fieldsID="a30911544b0ff92d7b80031c73eb0478" ns2:_="" ns3:_="">
    <xsd:import namespace="b17b0024-ad08-46dd-833f-315c0827051a"/>
    <xsd:import namespace="c7ec1f26-c200-4c1c-8c7c-267ac09a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7b0024-ad08-46dd-833f-315c082705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ec1f26-c200-4c1c-8c7c-267ac09a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7ec1f26-c200-4c1c-8c7c-267ac09a1d41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BDA467-9E36-471C-9ECA-4EFCC1595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7b0024-ad08-46dd-833f-315c0827051a"/>
    <ds:schemaRef ds:uri="c7ec1f26-c200-4c1c-8c7c-267ac09a1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043564-606F-4426-9A39-3AB57FD0E48F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17b0024-ad08-46dd-833f-315c0827051a"/>
    <ds:schemaRef ds:uri="http://www.w3.org/XML/1998/namespace"/>
    <ds:schemaRef ds:uri="c7ec1f26-c200-4c1c-8c7c-267ac09a1d41"/>
  </ds:schemaRefs>
</ds:datastoreItem>
</file>

<file path=customXml/itemProps3.xml><?xml version="1.0" encoding="utf-8"?>
<ds:datastoreItem xmlns:ds="http://schemas.openxmlformats.org/officeDocument/2006/customXml" ds:itemID="{7548DAC4-BC10-480F-B2F3-9C5A71A6E7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4758</TotalTime>
  <Words>150</Words>
  <Application>Microsoft Office PowerPoint</Application>
  <PresentationFormat>Panorámica</PresentationFormat>
  <Paragraphs>23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pobrelavaca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Pobrelavaca</dc:creator>
  <cp:lastModifiedBy>Jenifer Villamayor Gonzalez</cp:lastModifiedBy>
  <cp:revision>125</cp:revision>
  <dcterms:created xsi:type="dcterms:W3CDTF">2020-03-09T11:19:33Z</dcterms:created>
  <dcterms:modified xsi:type="dcterms:W3CDTF">2021-05-04T07:57:06Z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0x010100460AF739C0B3C84C93F2739FF79C5318</vt:lpwstr>
  </property>
  <property fmtid="{D5CDD505-2E9C-101B-9397-08002B2CF9AE}" pid="3" name="Order">
    <vt:r8>1580100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