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256" r:id="rId5"/>
    <p:sldId id="403" r:id="rId6"/>
    <p:sldId id="404" r:id="rId7"/>
    <p:sldId id="405" r:id="rId8"/>
    <p:sldId id="408" r:id="rId9"/>
    <p:sldId id="406" r:id="rId10"/>
    <p:sldId id="407" r:id="rId11"/>
    <p:sldId id="260" r:id="rId12"/>
  </p:sldIdLst>
  <p:sldSz cx="12192000" cy="6858000"/>
  <p:notesSz cx="6858000" cy="9144000"/>
  <p:defaultTextStyle>
    <a:defPPr>
      <a:defRPr lang="es-ES_trad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E8E8"/>
    <a:srgbClr val="E0E0E0"/>
    <a:srgbClr val="27688F"/>
    <a:srgbClr val="8900E5"/>
    <a:srgbClr val="44C7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65" autoAdjust="0"/>
    <p:restoredTop sz="93433" autoAdjust="0"/>
  </p:normalViewPr>
  <p:slideViewPr>
    <p:cSldViewPr snapToObjects="1">
      <p:cViewPr varScale="1">
        <p:scale>
          <a:sx n="106" d="100"/>
          <a:sy n="106" d="100"/>
        </p:scale>
        <p:origin x="864" y="11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Objects="1">
      <p:cViewPr varScale="1">
        <p:scale>
          <a:sx n="117" d="100"/>
          <a:sy n="117" d="100"/>
        </p:scale>
        <p:origin x="5672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2B8262-88A9-6B4A-8314-C63034439D2F}" type="datetime1">
              <a:rPr lang="es-ES_tradnl" smtClean="0"/>
              <a:t>04/05/2021</a:t>
            </a:fld>
            <a:endParaRPr lang="es-ES_tradn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9371FB-3131-FB42-AF00-CFA455B2F74A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3E7F08-020A-E44F-9C5D-5B518E9081AC}" type="datetime1">
              <a:rPr lang="es-ES_tradnl" smtClean="0"/>
              <a:t>04/05/2021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5D99A3-9C05-C64B-BCA3-CBF5F12507E5}" type="slidenum">
              <a:rPr lang="es-ES_tradnl" smtClean="0"/>
              <a:t>‹Nº›</a:t>
            </a:fld>
            <a:endParaRPr lang="es-ES_trad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5D99A3-9C05-C64B-BCA3-CBF5F12507E5}" type="slidenum">
              <a:rPr lang="es-ES_tradnl" smtClean="0"/>
              <a:t>0</a:t>
            </a:fld>
            <a:endParaRPr lang="es-ES_trad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3F8314EF-3A4F-42AA-A42B-DD06257A73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09936" y="332656"/>
            <a:ext cx="5572128" cy="462833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Marcador de texto 3">
            <a:extLst>
              <a:ext uri="{FF2B5EF4-FFF2-40B4-BE49-F238E27FC236}">
                <a16:creationId xmlns:a16="http://schemas.microsoft.com/office/drawing/2014/main" id="{CAD262E4-1E04-D94A-86C0-6247DF741A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63084" y="1651132"/>
            <a:ext cx="10363200" cy="27859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  <p:sp>
        <p:nvSpPr>
          <p:cNvPr id="13" name="Marcador de texto 3">
            <a:extLst>
              <a:ext uri="{FF2B5EF4-FFF2-40B4-BE49-F238E27FC236}">
                <a16:creationId xmlns:a16="http://schemas.microsoft.com/office/drawing/2014/main" id="{20686CAE-556A-B644-A013-BD107DAC8F01}"/>
              </a:ext>
            </a:extLst>
          </p:cNvPr>
          <p:cNvSpPr>
            <a:spLocks noGrp="1"/>
          </p:cNvSpPr>
          <p:nvPr>
            <p:ph type="body" sz="half" idx="13"/>
          </p:nvPr>
        </p:nvSpPr>
        <p:spPr>
          <a:xfrm>
            <a:off x="963084" y="4509120"/>
            <a:ext cx="10363200" cy="19442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  <p:sp>
        <p:nvSpPr>
          <p:cNvPr id="6" name="Marcador de título 1">
            <a:extLst>
              <a:ext uri="{FF2B5EF4-FFF2-40B4-BE49-F238E27FC236}">
                <a16:creationId xmlns:a16="http://schemas.microsoft.com/office/drawing/2014/main" id="{0BD1B3F0-F78F-4B89-9A9D-A8EB8551F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3592" y="274638"/>
            <a:ext cx="890269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2800"/>
            </a:lvl1pPr>
          </a:lstStyle>
          <a:p>
            <a:r>
              <a:rPr lang="es-ES_tradnl" dirty="0"/>
              <a:t>Clic para editar título</a:t>
            </a:r>
          </a:p>
        </p:txBody>
      </p:sp>
      <p:pic>
        <p:nvPicPr>
          <p:cNvPr id="3" name="Imagen 2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BD822F53-5840-4728-861F-C744C53C46E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3351" y="96814"/>
            <a:ext cx="1237543" cy="102793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arcador de título 1">
            <a:extLst>
              <a:ext uri="{FF2B5EF4-FFF2-40B4-BE49-F238E27FC236}">
                <a16:creationId xmlns:a16="http://schemas.microsoft.com/office/drawing/2014/main" id="{0BD1B3F0-F78F-4B89-9A9D-A8EB8551F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7608" y="274638"/>
            <a:ext cx="890269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2800"/>
            </a:lvl1pPr>
          </a:lstStyle>
          <a:p>
            <a:r>
              <a:rPr lang="es-ES_tradnl" dirty="0"/>
              <a:t>Clic para editar título</a:t>
            </a:r>
          </a:p>
        </p:txBody>
      </p:sp>
      <p:sp>
        <p:nvSpPr>
          <p:cNvPr id="8" name="Marcador de texto 2">
            <a:extLst>
              <a:ext uri="{FF2B5EF4-FFF2-40B4-BE49-F238E27FC236}">
                <a16:creationId xmlns:a16="http://schemas.microsoft.com/office/drawing/2014/main" id="{C49F877A-2154-4DBF-974A-E9DA142CD9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29021" y="1700808"/>
            <a:ext cx="4673198" cy="4881441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</a:lstStyle>
          <a:p>
            <a:endParaRPr lang="es-ES" dirty="0"/>
          </a:p>
        </p:txBody>
      </p:sp>
      <p:pic>
        <p:nvPicPr>
          <p:cNvPr id="11" name="Imagen 10" descr="shutterstock_231045031.jpg">
            <a:extLst>
              <a:ext uri="{FF2B5EF4-FFF2-40B4-BE49-F238E27FC236}">
                <a16:creationId xmlns:a16="http://schemas.microsoft.com/office/drawing/2014/main" id="{6EEC260A-60A5-482D-96F9-D37F25D5C8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20766" b="3557"/>
          <a:stretch/>
        </p:blipFill>
        <p:spPr>
          <a:xfrm>
            <a:off x="5546236" y="1637963"/>
            <a:ext cx="6094380" cy="4945399"/>
          </a:xfrm>
          <a:prstGeom prst="rect">
            <a:avLst/>
          </a:prstGeom>
        </p:spPr>
      </p:pic>
      <p:pic>
        <p:nvPicPr>
          <p:cNvPr id="7" name="Imagen 6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8CA5CE40-2308-4ED7-86E2-BAC75E0D7A2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63351" y="96814"/>
            <a:ext cx="1237543" cy="1027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144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Índ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1 Título"/>
          <p:cNvSpPr>
            <a:spLocks noGrp="1"/>
          </p:cNvSpPr>
          <p:nvPr>
            <p:ph type="title" hasCustomPrompt="1"/>
          </p:nvPr>
        </p:nvSpPr>
        <p:spPr>
          <a:xfrm>
            <a:off x="6384032" y="1573699"/>
            <a:ext cx="5184576" cy="437610"/>
          </a:xfrm>
          <a:prstGeom prst="rect">
            <a:avLst/>
          </a:prstGeom>
        </p:spPr>
        <p:txBody>
          <a:bodyPr>
            <a:noAutofit/>
          </a:bodyPr>
          <a:lstStyle>
            <a:lvl1pPr algn="l">
              <a:defRPr sz="2400"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s-ES" dirty="0"/>
              <a:t>ÍNDICE</a:t>
            </a:r>
          </a:p>
        </p:txBody>
      </p:sp>
      <p:sp>
        <p:nvSpPr>
          <p:cNvPr id="7" name="9 Marcador de texto"/>
          <p:cNvSpPr>
            <a:spLocks noGrp="1"/>
          </p:cNvSpPr>
          <p:nvPr>
            <p:ph type="body" sz="quarter" idx="13"/>
          </p:nvPr>
        </p:nvSpPr>
        <p:spPr>
          <a:xfrm>
            <a:off x="6384032" y="2293788"/>
            <a:ext cx="5184576" cy="4375579"/>
          </a:xfrm>
          <a:prstGeom prst="rect">
            <a:avLst/>
          </a:prstGeom>
        </p:spPr>
        <p:txBody>
          <a:bodyPr/>
          <a:lstStyle>
            <a:lvl1pPr>
              <a:buClr>
                <a:schemeClr val="accent2"/>
              </a:buClr>
              <a:buSzPct val="120000"/>
              <a:buFont typeface="+mj-lt"/>
              <a:buAutoNum type="arabicPeriod"/>
              <a:defRPr sz="1200">
                <a:solidFill>
                  <a:srgbClr val="012639"/>
                </a:solidFill>
              </a:defRPr>
            </a:lvl1pPr>
            <a:lvl2pPr marL="728663" indent="-385763">
              <a:buClr>
                <a:schemeClr val="accent2"/>
              </a:buClr>
              <a:buSzPct val="120000"/>
              <a:buFont typeface="+mj-lt"/>
              <a:buAutoNum type="arabicPeriod"/>
              <a:defRPr>
                <a:solidFill>
                  <a:srgbClr val="012639"/>
                </a:solidFill>
              </a:defRPr>
            </a:lvl2pPr>
            <a:lvl3pPr marL="1028700" indent="-342900">
              <a:buClr>
                <a:schemeClr val="accent2"/>
              </a:buClr>
              <a:buSzPct val="120000"/>
              <a:buFont typeface="+mj-lt"/>
              <a:buAutoNum type="arabicPeriod"/>
              <a:defRPr>
                <a:solidFill>
                  <a:srgbClr val="012639"/>
                </a:solidFill>
              </a:defRPr>
            </a:lvl3pPr>
            <a:lvl4pPr marL="1371600" indent="-342900">
              <a:buClr>
                <a:schemeClr val="accent2"/>
              </a:buClr>
              <a:buSzPct val="120000"/>
              <a:buFont typeface="+mj-lt"/>
              <a:buAutoNum type="arabicPeriod"/>
              <a:defRPr>
                <a:solidFill>
                  <a:srgbClr val="012639"/>
                </a:solidFill>
              </a:defRPr>
            </a:lvl4pPr>
            <a:lvl5pPr marL="1714500" indent="-342900">
              <a:buClr>
                <a:schemeClr val="accent2"/>
              </a:buClr>
              <a:buSzPct val="120000"/>
              <a:buFont typeface="+mj-lt"/>
              <a:buAutoNum type="arabicPeriod"/>
              <a:defRPr>
                <a:solidFill>
                  <a:srgbClr val="012639"/>
                </a:solidFill>
              </a:defRPr>
            </a:lvl5pPr>
          </a:lstStyle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</a:p>
        </p:txBody>
      </p:sp>
      <p:sp>
        <p:nvSpPr>
          <p:cNvPr id="9" name="8 Marcador de posición de imagen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6191253" cy="6858000"/>
          </a:xfrm>
          <a:prstGeom prst="rect">
            <a:avLst/>
          </a:prstGeom>
        </p:spPr>
        <p:txBody>
          <a:bodyPr/>
          <a:lstStyle/>
          <a:p>
            <a:endParaRPr lang="es-ES" dirty="0"/>
          </a:p>
        </p:txBody>
      </p:sp>
      <p:pic>
        <p:nvPicPr>
          <p:cNvPr id="8" name="Imagen 7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352ED008-5B6E-4B66-AF42-FEB05C4BD1D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3351" y="96814"/>
            <a:ext cx="1237543" cy="1027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2587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Nive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55640" y="274638"/>
            <a:ext cx="8726760" cy="114300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s-ES_tradnl" dirty="0"/>
              <a:t>Clic para editar título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  <a:solidFill>
            <a:schemeClr val="accent3"/>
          </a:solidFill>
        </p:spPr>
        <p:txBody>
          <a:bodyPr anchor="b">
            <a:no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09600" y="2174881"/>
            <a:ext cx="5386917" cy="4408487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93372" y="1535113"/>
            <a:ext cx="5389033" cy="639762"/>
          </a:xfrm>
          <a:prstGeom prst="rect">
            <a:avLst/>
          </a:prstGeom>
          <a:solidFill>
            <a:schemeClr val="accent3"/>
          </a:solidFill>
        </p:spPr>
        <p:txBody>
          <a:bodyPr anchor="b">
            <a:noAutofit/>
          </a:bodyPr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93372" y="2174881"/>
            <a:ext cx="5389033" cy="4408487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pic>
        <p:nvPicPr>
          <p:cNvPr id="10" name="Imagen 9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338CD35A-8B7D-418B-9C3B-58548700751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3351" y="96814"/>
            <a:ext cx="1237543" cy="1027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5747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ajas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ítulo 1">
            <a:extLst>
              <a:ext uri="{FF2B5EF4-FFF2-40B4-BE49-F238E27FC236}">
                <a16:creationId xmlns:a16="http://schemas.microsoft.com/office/drawing/2014/main" id="{66551AEF-B5D7-4826-9319-07D8527AF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5640" y="274638"/>
            <a:ext cx="8726760" cy="114300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s-ES_tradnl" dirty="0"/>
              <a:t>Clic para editar título</a:t>
            </a:r>
          </a:p>
        </p:txBody>
      </p:sp>
      <p:sp>
        <p:nvSpPr>
          <p:cNvPr id="20" name="Marcador de texto 11">
            <a:extLst>
              <a:ext uri="{FF2B5EF4-FFF2-40B4-BE49-F238E27FC236}">
                <a16:creationId xmlns:a16="http://schemas.microsoft.com/office/drawing/2014/main" id="{5CE7DF4A-C821-4E27-8BE1-4C0F2C4534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1" y="1607793"/>
            <a:ext cx="5253002" cy="279051"/>
          </a:xfrm>
        </p:spPr>
        <p:txBody>
          <a:bodyPr>
            <a:normAutofit fontScale="70000" lnSpcReduction="20000"/>
          </a:bodyPr>
          <a:lstStyle/>
          <a:p>
            <a:endParaRPr lang="es-ES" dirty="0"/>
          </a:p>
        </p:txBody>
      </p:sp>
      <p:sp>
        <p:nvSpPr>
          <p:cNvPr id="21" name="Marcador de contenido 12">
            <a:extLst>
              <a:ext uri="{FF2B5EF4-FFF2-40B4-BE49-F238E27FC236}">
                <a16:creationId xmlns:a16="http://schemas.microsoft.com/office/drawing/2014/main" id="{43031D2F-6DB1-42AC-BB39-F2355FED3C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1" y="1937844"/>
            <a:ext cx="5253002" cy="4782517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22" name="Marcador de texto 13">
            <a:extLst>
              <a:ext uri="{FF2B5EF4-FFF2-40B4-BE49-F238E27FC236}">
                <a16:creationId xmlns:a16="http://schemas.microsoft.com/office/drawing/2014/main" id="{AE09AD03-3080-4373-8CDA-914AF49501B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27777" y="1607793"/>
            <a:ext cx="5255065" cy="279051"/>
          </a:xfrm>
        </p:spPr>
        <p:txBody>
          <a:bodyPr>
            <a:normAutofit fontScale="70000" lnSpcReduction="20000"/>
          </a:bodyPr>
          <a:lstStyle/>
          <a:p>
            <a:endParaRPr lang="es-ES" dirty="0"/>
          </a:p>
        </p:txBody>
      </p:sp>
      <p:sp>
        <p:nvSpPr>
          <p:cNvPr id="23" name="Marcador de contenido 14">
            <a:extLst>
              <a:ext uri="{FF2B5EF4-FFF2-40B4-BE49-F238E27FC236}">
                <a16:creationId xmlns:a16="http://schemas.microsoft.com/office/drawing/2014/main" id="{935248AB-26E4-43BB-9862-F5DF065D571F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6329398" y="1937844"/>
            <a:ext cx="5253002" cy="4782517"/>
          </a:xfrm>
        </p:spPr>
        <p:txBody>
          <a:bodyPr/>
          <a:lstStyle/>
          <a:p>
            <a:endParaRPr lang="es-ES" dirty="0"/>
          </a:p>
        </p:txBody>
      </p:sp>
      <p:pic>
        <p:nvPicPr>
          <p:cNvPr id="10" name="Imagen 9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12230512-1B6A-4638-93AE-896CBBB743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3351" y="96814"/>
            <a:ext cx="1237543" cy="1027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6889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43605" y="274638"/>
            <a:ext cx="9038795" cy="114300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s-ES_tradnl" dirty="0"/>
              <a:t>Clic para editar título</a:t>
            </a:r>
          </a:p>
        </p:txBody>
      </p:sp>
      <p:pic>
        <p:nvPicPr>
          <p:cNvPr id="6" name="Imagen 5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7C018060-4D7B-4A16-B38D-2707B5CDC7A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3351" y="96814"/>
            <a:ext cx="1237543" cy="1027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138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52924" y="1700808"/>
            <a:ext cx="11029481" cy="46085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id="{17A459DB-118F-E644-9209-3B92CA099E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5680" y="274638"/>
            <a:ext cx="8366720" cy="1143000"/>
          </a:xfr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es-ES_tradnl" dirty="0"/>
              <a:t>Clic para editar título</a:t>
            </a:r>
          </a:p>
        </p:txBody>
      </p:sp>
      <p:pic>
        <p:nvPicPr>
          <p:cNvPr id="6" name="Imagen 5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46FA3711-D3EE-48D4-9A00-120FB6ED037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3351" y="96814"/>
            <a:ext cx="1237543" cy="1027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3322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73380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3575720" y="274638"/>
            <a:ext cx="800668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dirty="0"/>
              <a:t>Clic para editar título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983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dirty="0"/>
              <a:t>Haga clic para modificar el estilo de texto del patrón</a:t>
            </a:r>
          </a:p>
          <a:p>
            <a:pPr lvl="1"/>
            <a:r>
              <a:rPr lang="es-ES_tradnl" dirty="0"/>
              <a:t>Segundo nivel</a:t>
            </a:r>
          </a:p>
          <a:p>
            <a:pPr lvl="2"/>
            <a:r>
              <a:rPr lang="es-ES_tradnl" dirty="0"/>
              <a:t>Tercer nivel</a:t>
            </a:r>
          </a:p>
          <a:p>
            <a:pPr lvl="3"/>
            <a:r>
              <a:rPr lang="es-ES_tradnl" dirty="0"/>
              <a:t>Cuarto nivel</a:t>
            </a:r>
          </a:p>
          <a:p>
            <a:pPr lvl="4"/>
            <a:r>
              <a:rPr lang="es-ES_tradnl" dirty="0"/>
              <a:t>Quinto nivel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85" r:id="rId3"/>
    <p:sldLayoutId id="2147483677" r:id="rId4"/>
    <p:sldLayoutId id="2147483679" r:id="rId5"/>
    <p:sldLayoutId id="2147483684" r:id="rId6"/>
    <p:sldLayoutId id="2147483680" r:id="rId7"/>
    <p:sldLayoutId id="2147483681" r:id="rId8"/>
    <p:sldLayoutId id="2147483682" r:id="rId9"/>
  </p:sldLayoutIdLst>
  <p:hf hdr="0" dt="0"/>
  <p:txStyles>
    <p:titleStyle>
      <a:lvl1pPr algn="ctr" defTabSz="457200" rtl="0" eaLnBrk="1" latinLnBrk="0" hangingPunct="1">
        <a:spcBef>
          <a:spcPct val="0"/>
        </a:spcBef>
        <a:buNone/>
        <a:defRPr sz="33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A9650470-236C-429A-A158-A102EA61FAF8}"/>
              </a:ext>
            </a:extLst>
          </p:cNvPr>
          <p:cNvSpPr/>
          <p:nvPr/>
        </p:nvSpPr>
        <p:spPr>
          <a:xfrm>
            <a:off x="0" y="5373216"/>
            <a:ext cx="12192000" cy="99898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890ABE7-22F3-4DB0-85BB-0A8220B24CF8}"/>
              </a:ext>
            </a:extLst>
          </p:cNvPr>
          <p:cNvSpPr txBox="1">
            <a:spLocks/>
          </p:cNvSpPr>
          <p:nvPr/>
        </p:nvSpPr>
        <p:spPr>
          <a:xfrm>
            <a:off x="1981200" y="53012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3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z="4200" dirty="0">
                <a:solidFill>
                  <a:schemeClr val="bg1"/>
                </a:solidFill>
              </a:rPr>
              <a:t>Título FUNDACIÓN ALIADOS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6FABA978-3C4D-9048-9BC3-8C0A617AD192}"/>
              </a:ext>
            </a:extLst>
          </p:cNvPr>
          <p:cNvSpPr/>
          <p:nvPr/>
        </p:nvSpPr>
        <p:spPr>
          <a:xfrm>
            <a:off x="-73023" y="0"/>
            <a:ext cx="3000671" cy="68579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1 Título">
            <a:extLst>
              <a:ext uri="{FF2B5EF4-FFF2-40B4-BE49-F238E27FC236}">
                <a16:creationId xmlns:a16="http://schemas.microsoft.com/office/drawing/2014/main" id="{CFD7A478-20CB-9547-94B5-9AC557523D9E}"/>
              </a:ext>
            </a:extLst>
          </p:cNvPr>
          <p:cNvSpPr txBox="1">
            <a:spLocks/>
          </p:cNvSpPr>
          <p:nvPr/>
        </p:nvSpPr>
        <p:spPr>
          <a:xfrm>
            <a:off x="6144344" y="804437"/>
            <a:ext cx="3888432" cy="504056"/>
          </a:xfrm>
          <a:prstGeom prst="rect">
            <a:avLst/>
          </a:prstGeom>
        </p:spPr>
        <p:txBody>
          <a:bodyPr/>
          <a:lstStyle>
            <a:lvl1pPr algn="ctr" defTabSz="457200" rtl="0" eaLnBrk="1" latinLnBrk="0" hangingPunct="1">
              <a:spcBef>
                <a:spcPct val="0"/>
              </a:spcBef>
              <a:buNone/>
              <a:defRPr sz="33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s-ES" dirty="0">
                <a:solidFill>
                  <a:schemeClr val="accent6"/>
                </a:solidFill>
              </a:rPr>
              <a:t>ÍNDICE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83BF5498-C0E3-493E-965B-D70A8CB3DE9E}"/>
              </a:ext>
            </a:extLst>
          </p:cNvPr>
          <p:cNvSpPr/>
          <p:nvPr/>
        </p:nvSpPr>
        <p:spPr>
          <a:xfrm>
            <a:off x="6312024" y="1673055"/>
            <a:ext cx="536535" cy="6105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/>
              <a:t>1</a:t>
            </a: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39AB66C1-D65A-4D8C-ABE1-BEAF26922A64}"/>
              </a:ext>
            </a:extLst>
          </p:cNvPr>
          <p:cNvSpPr/>
          <p:nvPr/>
        </p:nvSpPr>
        <p:spPr>
          <a:xfrm>
            <a:off x="6312024" y="2375334"/>
            <a:ext cx="536535" cy="6105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/>
              <a:t>2</a:t>
            </a: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5B6FD163-4CAE-4A26-BA0D-D2D1986AA438}"/>
              </a:ext>
            </a:extLst>
          </p:cNvPr>
          <p:cNvSpPr/>
          <p:nvPr/>
        </p:nvSpPr>
        <p:spPr>
          <a:xfrm>
            <a:off x="6312024" y="3117866"/>
            <a:ext cx="536535" cy="61057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/>
              <a:t>3</a:t>
            </a:r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27F7E9E8-3880-4FF7-A99C-FDDFA3C25111}"/>
              </a:ext>
            </a:extLst>
          </p:cNvPr>
          <p:cNvSpPr/>
          <p:nvPr/>
        </p:nvSpPr>
        <p:spPr>
          <a:xfrm>
            <a:off x="6312024" y="3860398"/>
            <a:ext cx="536535" cy="61057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/>
              <a:t>4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823568B8-5A72-4C5D-80E1-DE4243FCDB32}"/>
              </a:ext>
            </a:extLst>
          </p:cNvPr>
          <p:cNvSpPr/>
          <p:nvPr/>
        </p:nvSpPr>
        <p:spPr>
          <a:xfrm>
            <a:off x="6312024" y="4602930"/>
            <a:ext cx="536535" cy="61057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/>
              <a:t>5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E54A25C8-D4D3-4EC7-8658-0012A0AE32C7}"/>
              </a:ext>
            </a:extLst>
          </p:cNvPr>
          <p:cNvSpPr/>
          <p:nvPr/>
        </p:nvSpPr>
        <p:spPr>
          <a:xfrm>
            <a:off x="6941741" y="1707350"/>
            <a:ext cx="1822294" cy="4648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buClr>
                <a:schemeClr val="accent1"/>
              </a:buClr>
            </a:pPr>
            <a:r>
              <a:rPr lang="es-ES" b="1" dirty="0">
                <a:solidFill>
                  <a:schemeClr val="accent6"/>
                </a:solidFill>
              </a:rPr>
              <a:t>QUIÉNES SOMOS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38AF36B1-AE82-410D-A2E4-BC2EE03AFF39}"/>
              </a:ext>
            </a:extLst>
          </p:cNvPr>
          <p:cNvSpPr/>
          <p:nvPr/>
        </p:nvSpPr>
        <p:spPr>
          <a:xfrm>
            <a:off x="6941741" y="2397289"/>
            <a:ext cx="1671163" cy="4648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buClr>
                <a:schemeClr val="accent1"/>
              </a:buClr>
            </a:pPr>
            <a:r>
              <a:rPr lang="es-ES" b="1" dirty="0">
                <a:solidFill>
                  <a:schemeClr val="accent6"/>
                </a:solidFill>
              </a:rPr>
              <a:t>ACCIÓN SOCIAL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4B9E4902-7911-47FD-9BC3-848272D950BE}"/>
              </a:ext>
            </a:extLst>
          </p:cNvPr>
          <p:cNvSpPr/>
          <p:nvPr/>
        </p:nvSpPr>
        <p:spPr>
          <a:xfrm>
            <a:off x="6941741" y="3171559"/>
            <a:ext cx="1177310" cy="4648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buClr>
                <a:schemeClr val="accent1"/>
              </a:buClr>
            </a:pPr>
            <a:r>
              <a:rPr lang="es-ES" b="1" dirty="0">
                <a:solidFill>
                  <a:schemeClr val="accent6"/>
                </a:solidFill>
              </a:rPr>
              <a:t>SERVICIOS</a:t>
            </a: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6089CD31-CBB6-4D13-924F-D38EAF681262}"/>
              </a:ext>
            </a:extLst>
          </p:cNvPr>
          <p:cNvSpPr/>
          <p:nvPr/>
        </p:nvSpPr>
        <p:spPr>
          <a:xfrm>
            <a:off x="6941741" y="3893980"/>
            <a:ext cx="3055003" cy="4648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buClr>
                <a:schemeClr val="accent1"/>
              </a:buClr>
            </a:pPr>
            <a:r>
              <a:rPr lang="es-ES" b="1" dirty="0">
                <a:solidFill>
                  <a:schemeClr val="accent6"/>
                </a:solidFill>
              </a:rPr>
              <a:t>CENTRO ESPECIAL DE EMPLEO</a:t>
            </a: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FF412A7B-55CF-47CB-9400-A4CA17FDD8AE}"/>
              </a:ext>
            </a:extLst>
          </p:cNvPr>
          <p:cNvSpPr/>
          <p:nvPr/>
        </p:nvSpPr>
        <p:spPr>
          <a:xfrm>
            <a:off x="6941741" y="4634598"/>
            <a:ext cx="1855829" cy="4648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buClr>
                <a:schemeClr val="accent1"/>
              </a:buClr>
            </a:pPr>
            <a:r>
              <a:rPr lang="es-ES" b="1" dirty="0">
                <a:solidFill>
                  <a:schemeClr val="accent6"/>
                </a:solidFill>
              </a:rPr>
              <a:t>CERTIFICACIONES</a:t>
            </a:r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8EE15F34-58AF-4FC9-8233-01F0D1E841EB}"/>
              </a:ext>
            </a:extLst>
          </p:cNvPr>
          <p:cNvSpPr/>
          <p:nvPr/>
        </p:nvSpPr>
        <p:spPr>
          <a:xfrm>
            <a:off x="6941741" y="5348438"/>
            <a:ext cx="1231106" cy="4648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buClr>
                <a:schemeClr val="accent1"/>
              </a:buClr>
            </a:pPr>
            <a:r>
              <a:rPr lang="es-ES" b="1" dirty="0">
                <a:solidFill>
                  <a:schemeClr val="accent6"/>
                </a:solidFill>
              </a:rPr>
              <a:t>CONTACTO</a:t>
            </a:r>
          </a:p>
        </p:txBody>
      </p:sp>
      <p:sp>
        <p:nvSpPr>
          <p:cNvPr id="27" name="Rectángulo 26">
            <a:extLst>
              <a:ext uri="{FF2B5EF4-FFF2-40B4-BE49-F238E27FC236}">
                <a16:creationId xmlns:a16="http://schemas.microsoft.com/office/drawing/2014/main" id="{C5027710-785A-4BD5-970D-DA4D9EB6F3D6}"/>
              </a:ext>
            </a:extLst>
          </p:cNvPr>
          <p:cNvSpPr/>
          <p:nvPr/>
        </p:nvSpPr>
        <p:spPr>
          <a:xfrm>
            <a:off x="6312024" y="5345463"/>
            <a:ext cx="536535" cy="61057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400" b="1" dirty="0"/>
              <a:t>6</a:t>
            </a:r>
          </a:p>
        </p:txBody>
      </p:sp>
      <p:pic>
        <p:nvPicPr>
          <p:cNvPr id="28" name="Gráfico 27">
            <a:extLst>
              <a:ext uri="{FF2B5EF4-FFF2-40B4-BE49-F238E27FC236}">
                <a16:creationId xmlns:a16="http://schemas.microsoft.com/office/drawing/2014/main" id="{FB6C6626-7708-46E5-A18E-D4652F757AE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0201" r="20898"/>
          <a:stretch/>
        </p:blipFill>
        <p:spPr>
          <a:xfrm>
            <a:off x="407368" y="586780"/>
            <a:ext cx="5194859" cy="5841658"/>
          </a:xfrm>
          <a:prstGeom prst="rect">
            <a:avLst/>
          </a:prstGeom>
        </p:spPr>
      </p:pic>
      <p:sp>
        <p:nvSpPr>
          <p:cNvPr id="29" name="Rectángulo 28">
            <a:extLst>
              <a:ext uri="{FF2B5EF4-FFF2-40B4-BE49-F238E27FC236}">
                <a16:creationId xmlns:a16="http://schemas.microsoft.com/office/drawing/2014/main" id="{8B3B0B99-9DEB-4343-949C-AD45A13AA4CA}"/>
              </a:ext>
            </a:extLst>
          </p:cNvPr>
          <p:cNvSpPr/>
          <p:nvPr/>
        </p:nvSpPr>
        <p:spPr>
          <a:xfrm>
            <a:off x="407368" y="586780"/>
            <a:ext cx="5724637" cy="5879760"/>
          </a:xfrm>
          <a:prstGeom prst="rect">
            <a:avLst/>
          </a:prstGeom>
          <a:noFill/>
          <a:ln w="762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5" name="Imagen 24" descr="Logotipo, nombre de la empresa&#10;&#10;Descripción generada automáticamente">
            <a:extLst>
              <a:ext uri="{FF2B5EF4-FFF2-40B4-BE49-F238E27FC236}">
                <a16:creationId xmlns:a16="http://schemas.microsoft.com/office/drawing/2014/main" id="{2180A51E-84CE-4569-8FDE-971F02F25B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91105" y="96814"/>
            <a:ext cx="1237543" cy="1027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9092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4DCA50DC-FBF5-4160-92C5-196C7DBAB003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11BC230-AE1C-48DF-8909-25E53EF8514D}"/>
              </a:ext>
            </a:extLst>
          </p:cNvPr>
          <p:cNvSpPr>
            <a:spLocks noGrp="1"/>
          </p:cNvSpPr>
          <p:nvPr>
            <p:ph type="body" sz="half" idx="13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7E02AD0B-BD7F-4FDB-8E94-3836ED34A6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3592" y="274638"/>
            <a:ext cx="8902692" cy="1143000"/>
          </a:xfrm>
        </p:spPr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6368886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A1C714C-6979-479C-8C3D-CA035B348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713514E-F314-461B-96F2-44477873FF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C7362EF-881A-446A-9D82-C529E98C22E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7F47218-0F2D-41C5-8D31-47596E6ADB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A6D0CA07-F615-4271-9FB1-9FA98781B7AF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935320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9">
            <a:extLst>
              <a:ext uri="{FF2B5EF4-FFF2-40B4-BE49-F238E27FC236}">
                <a16:creationId xmlns:a16="http://schemas.microsoft.com/office/drawing/2014/main" id="{EEB4FE10-DFEF-43FA-81FD-9E4BDFC18C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5640" y="274638"/>
            <a:ext cx="8726760" cy="580886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1A5919F7-647D-4F19-A548-D3C0A1742357}"/>
              </a:ext>
            </a:extLst>
          </p:cNvPr>
          <p:cNvSpPr/>
          <p:nvPr/>
        </p:nvSpPr>
        <p:spPr>
          <a:xfrm>
            <a:off x="456175" y="1534900"/>
            <a:ext cx="5760640" cy="23105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s-ES" sz="1200" dirty="0">
                <a:ea typeface="Calibri" panose="020F0502020204030204" pitchFamily="34" charset="0"/>
                <a:cs typeface="Times New Roman" panose="02020603050405020304" pitchFamily="18" charset="0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s-ES" sz="1200" dirty="0">
                <a:ea typeface="Calibri" panose="020F0502020204030204" pitchFamily="34" charset="0"/>
                <a:cs typeface="Times New Roman" panose="02020603050405020304" pitchFamily="18" charset="0"/>
              </a:rPr>
              <a:t>Nunc viverra imperdiet enim. Fusce est. Vivamus a </a:t>
            </a:r>
            <a:r>
              <a:rPr lang="es-E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tellus</a:t>
            </a:r>
            <a:r>
              <a:rPr lang="es-ES" sz="1200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s-ES" sz="1200" dirty="0">
                <a:ea typeface="Calibri" panose="020F0502020204030204" pitchFamily="34" charset="0"/>
                <a:cs typeface="Times New Roman" panose="02020603050405020304" pitchFamily="18" charset="0"/>
              </a:rPr>
              <a:t>Pellentesque habitant morbi tristique senectus et netus et </a:t>
            </a:r>
            <a:r>
              <a:rPr lang="es-ES" sz="1200" dirty="0" err="1">
                <a:ea typeface="Calibri" panose="020F0502020204030204" pitchFamily="34" charset="0"/>
                <a:cs typeface="Times New Roman" panose="02020603050405020304" pitchFamily="18" charset="0"/>
              </a:rPr>
              <a:t>malesuada</a:t>
            </a:r>
            <a:r>
              <a:rPr lang="es-ES" sz="1200" dirty="0">
                <a:ea typeface="Calibri" panose="020F0502020204030204" pitchFamily="34" charset="0"/>
                <a:cs typeface="Times New Roman" panose="02020603050405020304" pitchFamily="18" charset="0"/>
              </a:rPr>
              <a:t> ames ac turpis egestas. Proin pharetra nonummy pede. Mauris et orci.</a:t>
            </a:r>
          </a:p>
          <a:p>
            <a:pPr algn="just">
              <a:lnSpc>
                <a:spcPct val="150000"/>
              </a:lnSpc>
              <a:spcAft>
                <a:spcPts val="800"/>
              </a:spcAft>
            </a:pPr>
            <a:endParaRPr lang="es-ES" sz="12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66390CDD-C74C-4A92-BF20-BA2967784D72}"/>
              </a:ext>
            </a:extLst>
          </p:cNvPr>
          <p:cNvSpPr/>
          <p:nvPr/>
        </p:nvSpPr>
        <p:spPr>
          <a:xfrm>
            <a:off x="531521" y="5076407"/>
            <a:ext cx="11204304" cy="6177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800"/>
              </a:spcAft>
            </a:pPr>
            <a:r>
              <a:rPr lang="es-ES" sz="1200" dirty="0">
                <a:ea typeface="Calibri" panose="020F0502020204030204" pitchFamily="34" charset="0"/>
                <a:cs typeface="Times New Roman" panose="02020603050405020304" pitchFamily="18" charset="0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C6BD3B5D-229C-401D-91E0-0EACFB28DEF5}"/>
              </a:ext>
            </a:extLst>
          </p:cNvPr>
          <p:cNvSpPr/>
          <p:nvPr/>
        </p:nvSpPr>
        <p:spPr>
          <a:xfrm>
            <a:off x="335360" y="4437112"/>
            <a:ext cx="11593288" cy="2019825"/>
          </a:xfrm>
          <a:prstGeom prst="rect">
            <a:avLst/>
          </a:prstGeom>
          <a:noFill/>
          <a:ln>
            <a:solidFill>
              <a:schemeClr val="accent3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DCDB1904-F2D3-4EDA-956D-7D532F699C33}"/>
              </a:ext>
            </a:extLst>
          </p:cNvPr>
          <p:cNvSpPr/>
          <p:nvPr/>
        </p:nvSpPr>
        <p:spPr>
          <a:xfrm>
            <a:off x="524829" y="4440001"/>
            <a:ext cx="1304075" cy="4648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b="1" dirty="0">
                <a:solidFill>
                  <a:schemeClr val="accent2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SUBTÍTULO</a:t>
            </a:r>
            <a:r>
              <a:rPr lang="en-US" sz="1600" b="1" dirty="0">
                <a:solidFill>
                  <a:schemeClr val="accent2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endParaRPr lang="es-ES" sz="1400" dirty="0">
              <a:solidFill>
                <a:schemeClr val="accent2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C212925D-7CF6-4776-9ADC-AF3C20D52E80}"/>
              </a:ext>
            </a:extLst>
          </p:cNvPr>
          <p:cNvSpPr/>
          <p:nvPr/>
        </p:nvSpPr>
        <p:spPr>
          <a:xfrm>
            <a:off x="281559" y="4726588"/>
            <a:ext cx="92377" cy="129614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0" name="Imagen 19" descr="Imagen que contiene persona, interior, ventana, mujer&#10;&#10;Descripción generada automáticamente">
            <a:extLst>
              <a:ext uri="{FF2B5EF4-FFF2-40B4-BE49-F238E27FC236}">
                <a16:creationId xmlns:a16="http://schemas.microsoft.com/office/drawing/2014/main" id="{13DC68DB-259F-4D85-AF24-897498C5D3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" r="1065" b="13905"/>
          <a:stretch/>
        </p:blipFill>
        <p:spPr>
          <a:xfrm>
            <a:off x="7115727" y="1484784"/>
            <a:ext cx="4584852" cy="2662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2039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1">
            <a:extLst>
              <a:ext uri="{FF2B5EF4-FFF2-40B4-BE49-F238E27FC236}">
                <a16:creationId xmlns:a16="http://schemas.microsoft.com/office/drawing/2014/main" id="{3AA31AFF-6E4F-4B23-A41D-7C932B4F711C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75DBB766-D878-49AE-8701-7E9D14D74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1438021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605826-4771-46C3-A9A8-CBE08C587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7608" y="274638"/>
            <a:ext cx="9073008" cy="1143000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6E795AB-1C17-4BCB-82A7-8D10E400C0A7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671043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áfico 1">
            <a:extLst>
              <a:ext uri="{FF2B5EF4-FFF2-40B4-BE49-F238E27FC236}">
                <a16:creationId xmlns:a16="http://schemas.microsoft.com/office/drawing/2014/main" id="{714A5270-DA6A-4C3C-9425-63CAFD19DD1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4213" t="393" r="675" b="1"/>
          <a:stretch/>
        </p:blipFill>
        <p:spPr>
          <a:xfrm>
            <a:off x="22023" y="-41658"/>
            <a:ext cx="12178498" cy="6941315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560AD295-D252-9848-B6F2-A2194C0D0CBF}"/>
              </a:ext>
            </a:extLst>
          </p:cNvPr>
          <p:cNvSpPr/>
          <p:nvPr/>
        </p:nvSpPr>
        <p:spPr>
          <a:xfrm>
            <a:off x="8106782" y="5607226"/>
            <a:ext cx="302518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es-ES" sz="1600" b="1" dirty="0">
                <a:solidFill>
                  <a:schemeClr val="accent6"/>
                </a:solidFill>
              </a:rPr>
              <a:t>www.aliadosporlaintegracion.org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25CAB51E-E751-AE43-A114-886894EB7BDD}"/>
              </a:ext>
            </a:extLst>
          </p:cNvPr>
          <p:cNvSpPr/>
          <p:nvPr/>
        </p:nvSpPr>
        <p:spPr>
          <a:xfrm>
            <a:off x="8106782" y="4360168"/>
            <a:ext cx="25841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tx2"/>
              </a:buClr>
            </a:pPr>
            <a:r>
              <a:rPr lang="es-ES" sz="1400" b="1" dirty="0">
                <a:solidFill>
                  <a:schemeClr val="accent6"/>
                </a:solidFill>
              </a:rPr>
              <a:t>Paseo de la Castellana, 121, 1ºC, 28020 Madrid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6AB33492-9F9A-EF49-B9C9-A6C71E4AE3DC}"/>
              </a:ext>
            </a:extLst>
          </p:cNvPr>
          <p:cNvSpPr/>
          <p:nvPr/>
        </p:nvSpPr>
        <p:spPr>
          <a:xfrm>
            <a:off x="8093945" y="5076030"/>
            <a:ext cx="126188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>
                <a:schemeClr val="tx2"/>
              </a:buClr>
            </a:pPr>
            <a:r>
              <a:rPr lang="es-ES" sz="1600" b="1" dirty="0">
                <a:solidFill>
                  <a:schemeClr val="accent6"/>
                </a:solidFill>
              </a:rPr>
              <a:t>913 27 63 93</a:t>
            </a:r>
          </a:p>
        </p:txBody>
      </p:sp>
      <p:grpSp>
        <p:nvGrpSpPr>
          <p:cNvPr id="6" name="Grupo 5">
            <a:extLst>
              <a:ext uri="{FF2B5EF4-FFF2-40B4-BE49-F238E27FC236}">
                <a16:creationId xmlns:a16="http://schemas.microsoft.com/office/drawing/2014/main" id="{90F3F314-04B1-4A6F-B3CB-BDFD4D9E3681}"/>
              </a:ext>
            </a:extLst>
          </p:cNvPr>
          <p:cNvGrpSpPr/>
          <p:nvPr/>
        </p:nvGrpSpPr>
        <p:grpSpPr>
          <a:xfrm>
            <a:off x="7032104" y="792771"/>
            <a:ext cx="4176464" cy="3374755"/>
            <a:chOff x="7032104" y="792771"/>
            <a:chExt cx="4176464" cy="3374755"/>
          </a:xfrm>
        </p:grpSpPr>
        <p:sp>
          <p:nvSpPr>
            <p:cNvPr id="3" name="Rectángulo 2">
              <a:extLst>
                <a:ext uri="{FF2B5EF4-FFF2-40B4-BE49-F238E27FC236}">
                  <a16:creationId xmlns:a16="http://schemas.microsoft.com/office/drawing/2014/main" id="{B7D907E5-A951-41A0-9B9B-F27B7C4DF3B6}"/>
                </a:ext>
              </a:extLst>
            </p:cNvPr>
            <p:cNvSpPr/>
            <p:nvPr/>
          </p:nvSpPr>
          <p:spPr>
            <a:xfrm>
              <a:off x="7032104" y="792771"/>
              <a:ext cx="4176464" cy="337475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D944DDF5-3E67-4CAC-A095-198F7769DBF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123186" y="792771"/>
              <a:ext cx="4008301" cy="332938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0572294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Personalizados 3">
      <a:dk1>
        <a:srgbClr val="000000"/>
      </a:dk1>
      <a:lt1>
        <a:srgbClr val="FFFFFF"/>
      </a:lt1>
      <a:dk2>
        <a:srgbClr val="8F8D91"/>
      </a:dk2>
      <a:lt2>
        <a:srgbClr val="EEECE1"/>
      </a:lt2>
      <a:accent1>
        <a:srgbClr val="005F71"/>
      </a:accent1>
      <a:accent2>
        <a:srgbClr val="037CA5"/>
      </a:accent2>
      <a:accent3>
        <a:srgbClr val="3EB0C8"/>
      </a:accent3>
      <a:accent4>
        <a:srgbClr val="8ACBD8"/>
      </a:accent4>
      <a:accent5>
        <a:srgbClr val="C5E4EC"/>
      </a:accent5>
      <a:accent6>
        <a:srgbClr val="3D3B3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460AF739C0B3C84C93F2739FF79C5318" ma:contentTypeVersion="10" ma:contentTypeDescription="Crear nuevo documento." ma:contentTypeScope="" ma:versionID="51a4acf58f743ffae7b87e7216393349">
  <xsd:schema xmlns:xsd="http://www.w3.org/2001/XMLSchema" xmlns:xs="http://www.w3.org/2001/XMLSchema" xmlns:p="http://schemas.microsoft.com/office/2006/metadata/properties" xmlns:ns2="b17b0024-ad08-46dd-833f-315c0827051a" xmlns:ns3="c7ec1f26-c200-4c1c-8c7c-267ac09a1d41" targetNamespace="http://schemas.microsoft.com/office/2006/metadata/properties" ma:root="true" ma:fieldsID="a30911544b0ff92d7b80031c73eb0478" ns2:_="" ns3:_="">
    <xsd:import namespace="b17b0024-ad08-46dd-833f-315c0827051a"/>
    <xsd:import namespace="c7ec1f26-c200-4c1c-8c7c-267ac09a1d4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7b0024-ad08-46dd-833f-315c0827051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ec1f26-c200-4c1c-8c7c-267ac09a1d41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c7ec1f26-c200-4c1c-8c7c-267ac09a1d41">
      <UserInfo>
        <DisplayName/>
        <AccountId xsi:nil="true"/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42BDA467-9E36-471C-9ECA-4EFCC159540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17b0024-ad08-46dd-833f-315c0827051a"/>
    <ds:schemaRef ds:uri="c7ec1f26-c200-4c1c-8c7c-267ac09a1d4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548DAC4-BC10-480F-B2F3-9C5A71A6E76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9043564-606F-4426-9A39-3AB57FD0E48F}">
  <ds:schemaRefs>
    <ds:schemaRef ds:uri="http://schemas.microsoft.com/office/2006/metadata/properties"/>
    <ds:schemaRef ds:uri="http://purl.org/dc/elements/1.1/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b17b0024-ad08-46dd-833f-315c0827051a"/>
    <ds:schemaRef ds:uri="http://www.w3.org/XML/1998/namespace"/>
    <ds:schemaRef ds:uri="c7ec1f26-c200-4c1c-8c7c-267ac09a1d41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4748</TotalTime>
  <Words>150</Words>
  <Application>Microsoft Office PowerPoint</Application>
  <PresentationFormat>Panorámica</PresentationFormat>
  <Paragraphs>23</Paragraphs>
  <Slides>8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1" baseType="lpstr">
      <vt:lpstr>Arial</vt:lpstr>
      <vt:lpstr>Calibri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pobrelavaca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0</dc:title>
  <dc:creator>Pobrelavaca</dc:creator>
  <cp:lastModifiedBy>Jenifer Villamayor Gonzalez</cp:lastModifiedBy>
  <cp:revision>120</cp:revision>
  <dcterms:created xsi:type="dcterms:W3CDTF">2020-03-09T11:19:33Z</dcterms:created>
  <dcterms:modified xsi:type="dcterms:W3CDTF">2021-05-04T07:39:25Z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0x010100460AF739C0B3C84C93F2739FF79C5318</vt:lpwstr>
  </property>
  <property fmtid="{D5CDD505-2E9C-101B-9397-08002B2CF9AE}" pid="3" name="Order">
    <vt:r8>1580100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ComplianceAssetId">
    <vt:lpwstr/>
  </property>
  <property fmtid="{D5CDD505-2E9C-101B-9397-08002B2CF9AE}" pid="9" name="TemplateUrl">
    <vt:lpwstr/>
  </property>
</Properties>
</file>